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82aab5820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82aab5820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82aab5820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82aab5820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82aab5820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82aab5820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82aab5820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82aab5820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82aab5820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82aab5820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82aab5820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82aab5820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82aab5820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82aab5820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82aab5820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82aab5820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82aab5820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82aab5820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82aab5820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82aab5820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2aab5820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2aab5820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82aab58202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82aab5820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82aab5820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82aab5820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82aab5820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82aab5820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82aab5820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82aab5820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82aab5820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82aab5820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82aab5820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82aab5820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2aab5820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2aab5820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2aab5820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82aab5820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2aab5820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82aab5820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82aab5820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82aab5820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82aab5820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82aab5820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.xml"/><Relationship Id="rId11" Type="http://schemas.openxmlformats.org/officeDocument/2006/relationships/slide" Target="/ppt/slides/slide19.xml"/><Relationship Id="rId10" Type="http://schemas.openxmlformats.org/officeDocument/2006/relationships/slide" Target="/ppt/slides/slide17.xml"/><Relationship Id="rId21" Type="http://schemas.openxmlformats.org/officeDocument/2006/relationships/slide" Target="/ppt/slides/slide9.xml"/><Relationship Id="rId13" Type="http://schemas.openxmlformats.org/officeDocument/2006/relationships/slide" Target="/ppt/slides/slide21.xml"/><Relationship Id="rId12" Type="http://schemas.openxmlformats.org/officeDocument/2006/relationships/slide" Target="/ppt/slides/slide20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slide" Target="/ppt/slides/slide17.xml"/><Relationship Id="rId9" Type="http://schemas.openxmlformats.org/officeDocument/2006/relationships/slide" Target="/ppt/slides/slide17.xml"/><Relationship Id="rId15" Type="http://schemas.openxmlformats.org/officeDocument/2006/relationships/slide" Target="/ppt/slides/slide16.xml"/><Relationship Id="rId14" Type="http://schemas.openxmlformats.org/officeDocument/2006/relationships/slide" Target="/ppt/slides/slide22.xml"/><Relationship Id="rId17" Type="http://schemas.openxmlformats.org/officeDocument/2006/relationships/slide" Target="/ppt/slides/slide14.xml"/><Relationship Id="rId16" Type="http://schemas.openxmlformats.org/officeDocument/2006/relationships/slide" Target="/ppt/slides/slide15.xml"/><Relationship Id="rId5" Type="http://schemas.openxmlformats.org/officeDocument/2006/relationships/slide" Target="/ppt/slides/slide17.xml"/><Relationship Id="rId19" Type="http://schemas.openxmlformats.org/officeDocument/2006/relationships/slide" Target="/ppt/slides/slide23.xml"/><Relationship Id="rId6" Type="http://schemas.openxmlformats.org/officeDocument/2006/relationships/slide" Target="/ppt/slides/slide17.xml"/><Relationship Id="rId18" Type="http://schemas.openxmlformats.org/officeDocument/2006/relationships/slide" Target="/ppt/slides/slide13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/Relationships>
</file>

<file path=ppt/slides/_rels/slide10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1.xml"/><Relationship Id="rId22" Type="http://schemas.openxmlformats.org/officeDocument/2006/relationships/slide" Target="/ppt/slides/slide11.xml"/><Relationship Id="rId21" Type="http://schemas.openxmlformats.org/officeDocument/2006/relationships/slide" Target="/ppt/slides/slide2.xml"/><Relationship Id="rId24" Type="http://schemas.openxmlformats.org/officeDocument/2006/relationships/slide" Target="/ppt/slides/slide18.xml"/><Relationship Id="rId23" Type="http://schemas.openxmlformats.org/officeDocument/2006/relationships/slide" Target="/ppt/slides/slide1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Relationship Id="rId9" Type="http://schemas.openxmlformats.org/officeDocument/2006/relationships/slide" Target="/ppt/slides/slide17.xml"/><Relationship Id="rId25" Type="http://schemas.openxmlformats.org/officeDocument/2006/relationships/slide" Target="/ppt/slides/slide18.xml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Relationship Id="rId11" Type="http://schemas.openxmlformats.org/officeDocument/2006/relationships/slide" Target="/ppt/slides/slide17.xml"/><Relationship Id="rId10" Type="http://schemas.openxmlformats.org/officeDocument/2006/relationships/slide" Target="/ppt/slides/slide17.xml"/><Relationship Id="rId13" Type="http://schemas.openxmlformats.org/officeDocument/2006/relationships/slide" Target="/ppt/slides/slide13.xml"/><Relationship Id="rId12" Type="http://schemas.openxmlformats.org/officeDocument/2006/relationships/slide" Target="/ppt/slides/slide14.xml"/><Relationship Id="rId15" Type="http://schemas.openxmlformats.org/officeDocument/2006/relationships/slide" Target="/ppt/slides/slide22.xml"/><Relationship Id="rId14" Type="http://schemas.openxmlformats.org/officeDocument/2006/relationships/slide" Target="/ppt/slides/slide23.xml"/><Relationship Id="rId17" Type="http://schemas.openxmlformats.org/officeDocument/2006/relationships/slide" Target="/ppt/slides/slide15.xml"/><Relationship Id="rId16" Type="http://schemas.openxmlformats.org/officeDocument/2006/relationships/slide" Target="/ppt/slides/slide16.xml"/><Relationship Id="rId19" Type="http://schemas.openxmlformats.org/officeDocument/2006/relationships/slide" Target="/ppt/slides/slide20.xml"/><Relationship Id="rId18" Type="http://schemas.openxmlformats.org/officeDocument/2006/relationships/slide" Target="/ppt/slides/slide19.xml"/></Relationships>
</file>

<file path=ppt/slides/_rels/slide11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1.xml"/><Relationship Id="rId22" Type="http://schemas.openxmlformats.org/officeDocument/2006/relationships/slide" Target="/ppt/slides/slide10.xml"/><Relationship Id="rId21" Type="http://schemas.openxmlformats.org/officeDocument/2006/relationships/slide" Target="/ppt/slides/slide2.xml"/><Relationship Id="rId24" Type="http://schemas.openxmlformats.org/officeDocument/2006/relationships/slide" Target="/ppt/slides/slide18.xml"/><Relationship Id="rId23" Type="http://schemas.openxmlformats.org/officeDocument/2006/relationships/slide" Target="/ppt/slides/slide1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slide" Target="/ppt/slides/slide1.xml"/><Relationship Id="rId9" Type="http://schemas.openxmlformats.org/officeDocument/2006/relationships/slide" Target="/ppt/slides/slide17.xml"/><Relationship Id="rId25" Type="http://schemas.openxmlformats.org/officeDocument/2006/relationships/slide" Target="/ppt/slides/slide18.xml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Relationship Id="rId11" Type="http://schemas.openxmlformats.org/officeDocument/2006/relationships/slide" Target="/ppt/slides/slide17.xml"/><Relationship Id="rId10" Type="http://schemas.openxmlformats.org/officeDocument/2006/relationships/slide" Target="/ppt/slides/slide17.xml"/><Relationship Id="rId13" Type="http://schemas.openxmlformats.org/officeDocument/2006/relationships/slide" Target="/ppt/slides/slide13.xml"/><Relationship Id="rId12" Type="http://schemas.openxmlformats.org/officeDocument/2006/relationships/slide" Target="/ppt/slides/slide14.xml"/><Relationship Id="rId15" Type="http://schemas.openxmlformats.org/officeDocument/2006/relationships/slide" Target="/ppt/slides/slide22.xml"/><Relationship Id="rId14" Type="http://schemas.openxmlformats.org/officeDocument/2006/relationships/slide" Target="/ppt/slides/slide23.xml"/><Relationship Id="rId17" Type="http://schemas.openxmlformats.org/officeDocument/2006/relationships/slide" Target="/ppt/slides/slide15.xml"/><Relationship Id="rId16" Type="http://schemas.openxmlformats.org/officeDocument/2006/relationships/slide" Target="/ppt/slides/slide16.xml"/><Relationship Id="rId19" Type="http://schemas.openxmlformats.org/officeDocument/2006/relationships/slide" Target="/ppt/slides/slide20.xml"/><Relationship Id="rId18" Type="http://schemas.openxmlformats.org/officeDocument/2006/relationships/slide" Target="/ppt/slides/slide19.xml"/></Relationships>
</file>

<file path=ppt/slides/_rels/slide1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.xml"/><Relationship Id="rId22" Type="http://schemas.openxmlformats.org/officeDocument/2006/relationships/slide" Target="/ppt/slides/slide11.xml"/><Relationship Id="rId21" Type="http://schemas.openxmlformats.org/officeDocument/2006/relationships/slide" Target="/ppt/slides/slide10.xml"/><Relationship Id="rId24" Type="http://schemas.openxmlformats.org/officeDocument/2006/relationships/slide" Target="/ppt/slides/slide18.xml"/><Relationship Id="rId23" Type="http://schemas.openxmlformats.org/officeDocument/2006/relationships/slide" Target="/ppt/slides/slide18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slide" Target="/ppt/slides/slide1.xml"/><Relationship Id="rId9" Type="http://schemas.openxmlformats.org/officeDocument/2006/relationships/slide" Target="/ppt/slides/slide17.xml"/><Relationship Id="rId25" Type="http://schemas.openxmlformats.org/officeDocument/2006/relationships/slide" Target="/ppt/slides/slide18.xml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Relationship Id="rId11" Type="http://schemas.openxmlformats.org/officeDocument/2006/relationships/slide" Target="/ppt/slides/slide17.xml"/><Relationship Id="rId10" Type="http://schemas.openxmlformats.org/officeDocument/2006/relationships/slide" Target="/ppt/slides/slide17.xml"/><Relationship Id="rId13" Type="http://schemas.openxmlformats.org/officeDocument/2006/relationships/slide" Target="/ppt/slides/slide13.xml"/><Relationship Id="rId12" Type="http://schemas.openxmlformats.org/officeDocument/2006/relationships/slide" Target="/ppt/slides/slide14.xml"/><Relationship Id="rId15" Type="http://schemas.openxmlformats.org/officeDocument/2006/relationships/slide" Target="/ppt/slides/slide22.xml"/><Relationship Id="rId14" Type="http://schemas.openxmlformats.org/officeDocument/2006/relationships/slide" Target="/ppt/slides/slide23.xml"/><Relationship Id="rId17" Type="http://schemas.openxmlformats.org/officeDocument/2006/relationships/slide" Target="/ppt/slides/slide15.xml"/><Relationship Id="rId16" Type="http://schemas.openxmlformats.org/officeDocument/2006/relationships/slide" Target="/ppt/slides/slide16.xml"/><Relationship Id="rId19" Type="http://schemas.openxmlformats.org/officeDocument/2006/relationships/slide" Target="/ppt/slides/slide21.xml"/><Relationship Id="rId18" Type="http://schemas.openxmlformats.org/officeDocument/2006/relationships/slide" Target="/ppt/slides/slide1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slide" Target="/ppt/slides/slide1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slide" Target="/ppt/slides/slide1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slide" Target="/ppt/slides/slide1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slide" Target="/ppt/slides/slide1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slide" Target="/ppt/slides/slide1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slide" Target="/ppt/slides/slide1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slide" Target="/ppt/slides/slide1.xml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9.xml"/><Relationship Id="rId22" Type="http://schemas.openxmlformats.org/officeDocument/2006/relationships/slide" Target="/ppt/slides/slide13.xml"/><Relationship Id="rId21" Type="http://schemas.openxmlformats.org/officeDocument/2006/relationships/slide" Target="/ppt/slides/slide14.xml"/><Relationship Id="rId24" Type="http://schemas.openxmlformats.org/officeDocument/2006/relationships/slide" Target="/ppt/slides/slide22.xml"/><Relationship Id="rId23" Type="http://schemas.openxmlformats.org/officeDocument/2006/relationships/slide" Target="/ppt/slides/slide2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slide" Target="/ppt/slides/slide3.xml"/><Relationship Id="rId9" Type="http://schemas.openxmlformats.org/officeDocument/2006/relationships/slide" Target="/ppt/slides/slide8.xml"/><Relationship Id="rId26" Type="http://schemas.openxmlformats.org/officeDocument/2006/relationships/slide" Target="/ppt/slides/slide15.xml"/><Relationship Id="rId25" Type="http://schemas.openxmlformats.org/officeDocument/2006/relationships/slide" Target="/ppt/slides/slide16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Relationship Id="rId11" Type="http://schemas.openxmlformats.org/officeDocument/2006/relationships/slide" Target="/ppt/slides/slide20.xml"/><Relationship Id="rId10" Type="http://schemas.openxmlformats.org/officeDocument/2006/relationships/slide" Target="/ppt/slides/slide1.xml"/><Relationship Id="rId13" Type="http://schemas.openxmlformats.org/officeDocument/2006/relationships/slide" Target="/ppt/slides/slide17.xml"/><Relationship Id="rId12" Type="http://schemas.openxmlformats.org/officeDocument/2006/relationships/slide" Target="/ppt/slides/slide2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7.xml"/><Relationship Id="rId18" Type="http://schemas.openxmlformats.org/officeDocument/2006/relationships/slide" Target="/ppt/slides/slide17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slide" Target="/ppt/slides/slide1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slide" Target="/ppt/slides/slide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slide" Target="/ppt/slides/slide1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slide" Target="/ppt/slides/slide1.xml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3.xml"/><Relationship Id="rId22" Type="http://schemas.openxmlformats.org/officeDocument/2006/relationships/slide" Target="/ppt/slides/slide18.xml"/><Relationship Id="rId21" Type="http://schemas.openxmlformats.org/officeDocument/2006/relationships/slide" Target="/ppt/slides/slide23.xml"/><Relationship Id="rId24" Type="http://schemas.openxmlformats.org/officeDocument/2006/relationships/slide" Target="/ppt/slides/slide18.xml"/><Relationship Id="rId23" Type="http://schemas.openxmlformats.org/officeDocument/2006/relationships/slide" Target="/ppt/slides/slide18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slide" Target="/ppt/slides/slide1.xml"/><Relationship Id="rId9" Type="http://schemas.openxmlformats.org/officeDocument/2006/relationships/slide" Target="/ppt/slides/slide8.xml"/><Relationship Id="rId26" Type="http://schemas.openxmlformats.org/officeDocument/2006/relationships/slide" Target="/ppt/slides/slide18.xml"/><Relationship Id="rId25" Type="http://schemas.openxmlformats.org/officeDocument/2006/relationships/slide" Target="/ppt/slides/slide18.xml"/><Relationship Id="rId28" Type="http://schemas.openxmlformats.org/officeDocument/2006/relationships/slide" Target="/ppt/slides/slide16.xml"/><Relationship Id="rId27" Type="http://schemas.openxmlformats.org/officeDocument/2006/relationships/slide" Target="/ppt/slides/slide22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29" Type="http://schemas.openxmlformats.org/officeDocument/2006/relationships/slide" Target="/ppt/slides/slide15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Relationship Id="rId11" Type="http://schemas.openxmlformats.org/officeDocument/2006/relationships/slide" Target="/ppt/slides/slide17.xml"/><Relationship Id="rId10" Type="http://schemas.openxmlformats.org/officeDocument/2006/relationships/slide" Target="/ppt/slides/slide21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4.xml"/><Relationship Id="rId18" Type="http://schemas.openxmlformats.org/officeDocument/2006/relationships/slide" Target="/ppt/slides/slide9.xml"/></Relationships>
</file>

<file path=ppt/slides/_rels/slide4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3.xml"/><Relationship Id="rId22" Type="http://schemas.openxmlformats.org/officeDocument/2006/relationships/slide" Target="/ppt/slides/slide18.xml"/><Relationship Id="rId21" Type="http://schemas.openxmlformats.org/officeDocument/2006/relationships/slide" Target="/ppt/slides/slide18.xml"/><Relationship Id="rId24" Type="http://schemas.openxmlformats.org/officeDocument/2006/relationships/slide" Target="/ppt/slides/slide22.xml"/><Relationship Id="rId23" Type="http://schemas.openxmlformats.org/officeDocument/2006/relationships/slide" Target="/ppt/slides/slide18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slide" Target="/ppt/slides/slide1.xml"/><Relationship Id="rId9" Type="http://schemas.openxmlformats.org/officeDocument/2006/relationships/slide" Target="/ppt/slides/slide21.xml"/><Relationship Id="rId26" Type="http://schemas.openxmlformats.org/officeDocument/2006/relationships/slide" Target="/ppt/slides/slide15.xml"/><Relationship Id="rId25" Type="http://schemas.openxmlformats.org/officeDocument/2006/relationships/slide" Target="/ppt/slides/slide16.xml"/><Relationship Id="rId28" Type="http://schemas.openxmlformats.org/officeDocument/2006/relationships/slide" Target="/ppt/slides/slide3.xml"/><Relationship Id="rId27" Type="http://schemas.openxmlformats.org/officeDocument/2006/relationships/slide" Target="/ppt/slides/slide20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7.xml"/><Relationship Id="rId8" Type="http://schemas.openxmlformats.org/officeDocument/2006/relationships/slide" Target="/ppt/slides/slide8.xml"/><Relationship Id="rId11" Type="http://schemas.openxmlformats.org/officeDocument/2006/relationships/slide" Target="/ppt/slides/slide17.xml"/><Relationship Id="rId10" Type="http://schemas.openxmlformats.org/officeDocument/2006/relationships/slide" Target="/ppt/slides/slide17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9.xml"/><Relationship Id="rId16" Type="http://schemas.openxmlformats.org/officeDocument/2006/relationships/slide" Target="/ppt/slides/slide17.xml"/><Relationship Id="rId19" Type="http://schemas.openxmlformats.org/officeDocument/2006/relationships/slide" Target="/ppt/slides/slide13.xml"/><Relationship Id="rId18" Type="http://schemas.openxmlformats.org/officeDocument/2006/relationships/slide" Target="/ppt/slides/slide14.xml"/></Relationships>
</file>

<file path=ppt/slides/_rels/slide5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3.xml"/><Relationship Id="rId22" Type="http://schemas.openxmlformats.org/officeDocument/2006/relationships/slide" Target="/ppt/slides/slide22.xml"/><Relationship Id="rId21" Type="http://schemas.openxmlformats.org/officeDocument/2006/relationships/slide" Target="/ppt/slides/slide23.xml"/><Relationship Id="rId24" Type="http://schemas.openxmlformats.org/officeDocument/2006/relationships/slide" Target="/ppt/slides/slide15.xml"/><Relationship Id="rId23" Type="http://schemas.openxmlformats.org/officeDocument/2006/relationships/slide" Target="/ppt/slides/slide1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slide" Target="/ppt/slides/slide1.xml"/><Relationship Id="rId9" Type="http://schemas.openxmlformats.org/officeDocument/2006/relationships/slide" Target="/ppt/slides/slide8.xml"/><Relationship Id="rId26" Type="http://schemas.openxmlformats.org/officeDocument/2006/relationships/slide" Target="/ppt/slides/slide18.xml"/><Relationship Id="rId25" Type="http://schemas.openxmlformats.org/officeDocument/2006/relationships/slide" Target="/ppt/slides/slide20.xml"/><Relationship Id="rId27" Type="http://schemas.openxmlformats.org/officeDocument/2006/relationships/slide" Target="/ppt/slides/slide18.xml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Relationship Id="rId11" Type="http://schemas.openxmlformats.org/officeDocument/2006/relationships/slide" Target="/ppt/slides/slide17.xml"/><Relationship Id="rId10" Type="http://schemas.openxmlformats.org/officeDocument/2006/relationships/slide" Target="/ppt/slides/slide21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4.xml"/><Relationship Id="rId18" Type="http://schemas.openxmlformats.org/officeDocument/2006/relationships/slide" Target="/ppt/slides/slide9.xml"/></Relationships>
</file>

<file path=ppt/slides/_rels/slide6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3.xml"/><Relationship Id="rId22" Type="http://schemas.openxmlformats.org/officeDocument/2006/relationships/slide" Target="/ppt/slides/slide22.xml"/><Relationship Id="rId21" Type="http://schemas.openxmlformats.org/officeDocument/2006/relationships/slide" Target="/ppt/slides/slide23.xml"/><Relationship Id="rId24" Type="http://schemas.openxmlformats.org/officeDocument/2006/relationships/slide" Target="/ppt/slides/slide15.xml"/><Relationship Id="rId23" Type="http://schemas.openxmlformats.org/officeDocument/2006/relationships/slide" Target="/ppt/slides/slide1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slide" Target="/ppt/slides/slide1.xml"/><Relationship Id="rId9" Type="http://schemas.openxmlformats.org/officeDocument/2006/relationships/slide" Target="/ppt/slides/slide8.xml"/><Relationship Id="rId26" Type="http://schemas.openxmlformats.org/officeDocument/2006/relationships/slide" Target="/ppt/slides/slide18.xml"/><Relationship Id="rId25" Type="http://schemas.openxmlformats.org/officeDocument/2006/relationships/slide" Target="/ppt/slides/slide18.xml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7" Type="http://schemas.openxmlformats.org/officeDocument/2006/relationships/slide" Target="/ppt/slides/slide5.xml"/><Relationship Id="rId8" Type="http://schemas.openxmlformats.org/officeDocument/2006/relationships/slide" Target="/ppt/slides/slide7.xml"/><Relationship Id="rId11" Type="http://schemas.openxmlformats.org/officeDocument/2006/relationships/slide" Target="/ppt/slides/slide17.xml"/><Relationship Id="rId10" Type="http://schemas.openxmlformats.org/officeDocument/2006/relationships/slide" Target="/ppt/slides/slide21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4.xml"/><Relationship Id="rId18" Type="http://schemas.openxmlformats.org/officeDocument/2006/relationships/slide" Target="/ppt/slides/slide9.xml"/></Relationships>
</file>

<file path=ppt/slides/_rels/slide7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3.xml"/><Relationship Id="rId22" Type="http://schemas.openxmlformats.org/officeDocument/2006/relationships/slide" Target="/ppt/slides/slide22.xml"/><Relationship Id="rId21" Type="http://schemas.openxmlformats.org/officeDocument/2006/relationships/slide" Target="/ppt/slides/slide23.xml"/><Relationship Id="rId24" Type="http://schemas.openxmlformats.org/officeDocument/2006/relationships/slide" Target="/ppt/slides/slide15.xml"/><Relationship Id="rId23" Type="http://schemas.openxmlformats.org/officeDocument/2006/relationships/slide" Target="/ppt/slides/slide1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slide" Target="/ppt/slides/slide1.xml"/><Relationship Id="rId9" Type="http://schemas.openxmlformats.org/officeDocument/2006/relationships/slide" Target="/ppt/slides/slide8.xml"/><Relationship Id="rId26" Type="http://schemas.openxmlformats.org/officeDocument/2006/relationships/slide" Target="/ppt/slides/slide18.xml"/><Relationship Id="rId25" Type="http://schemas.openxmlformats.org/officeDocument/2006/relationships/slide" Target="/ppt/slides/slide18.xml"/><Relationship Id="rId28" Type="http://schemas.openxmlformats.org/officeDocument/2006/relationships/slide" Target="/ppt/slides/slide18.xml"/><Relationship Id="rId27" Type="http://schemas.openxmlformats.org/officeDocument/2006/relationships/slide" Target="/ppt/slides/slide18.xml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29" Type="http://schemas.openxmlformats.org/officeDocument/2006/relationships/slide" Target="/ppt/slides/slide18.xml"/><Relationship Id="rId7" Type="http://schemas.openxmlformats.org/officeDocument/2006/relationships/slide" Target="/ppt/slides/slide5.xml"/><Relationship Id="rId8" Type="http://schemas.openxmlformats.org/officeDocument/2006/relationships/slide" Target="/ppt/slides/slide6.xml"/><Relationship Id="rId30" Type="http://schemas.openxmlformats.org/officeDocument/2006/relationships/slide" Target="/ppt/slides/slide18.xml"/><Relationship Id="rId11" Type="http://schemas.openxmlformats.org/officeDocument/2006/relationships/slide" Target="/ppt/slides/slide17.xml"/><Relationship Id="rId10" Type="http://schemas.openxmlformats.org/officeDocument/2006/relationships/slide" Target="/ppt/slides/slide21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4.xml"/><Relationship Id="rId18" Type="http://schemas.openxmlformats.org/officeDocument/2006/relationships/slide" Target="/ppt/slides/slide9.xml"/></Relationships>
</file>

<file path=ppt/slides/_rels/slide8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3.xml"/><Relationship Id="rId22" Type="http://schemas.openxmlformats.org/officeDocument/2006/relationships/slide" Target="/ppt/slides/slide22.xml"/><Relationship Id="rId21" Type="http://schemas.openxmlformats.org/officeDocument/2006/relationships/slide" Target="/ppt/slides/slide23.xml"/><Relationship Id="rId24" Type="http://schemas.openxmlformats.org/officeDocument/2006/relationships/slide" Target="/ppt/slides/slide15.xml"/><Relationship Id="rId23" Type="http://schemas.openxmlformats.org/officeDocument/2006/relationships/slide" Target="/ppt/slides/slide1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slide" Target="/ppt/slides/slide1.xml"/><Relationship Id="rId9" Type="http://schemas.openxmlformats.org/officeDocument/2006/relationships/slide" Target="/ppt/slides/slide7.xml"/><Relationship Id="rId26" Type="http://schemas.openxmlformats.org/officeDocument/2006/relationships/slide" Target="/ppt/slides/slide18.xml"/><Relationship Id="rId25" Type="http://schemas.openxmlformats.org/officeDocument/2006/relationships/slide" Target="/ppt/slides/slide18.xml"/><Relationship Id="rId28" Type="http://schemas.openxmlformats.org/officeDocument/2006/relationships/slide" Target="/ppt/slides/slide18.xml"/><Relationship Id="rId27" Type="http://schemas.openxmlformats.org/officeDocument/2006/relationships/slide" Target="/ppt/slides/slide18.xml"/><Relationship Id="rId5" Type="http://schemas.openxmlformats.org/officeDocument/2006/relationships/slide" Target="/ppt/slides/slide3.xml"/><Relationship Id="rId6" Type="http://schemas.openxmlformats.org/officeDocument/2006/relationships/slide" Target="/ppt/slides/slide4.xml"/><Relationship Id="rId29" Type="http://schemas.openxmlformats.org/officeDocument/2006/relationships/slide" Target="/ppt/slides/slide18.xml"/><Relationship Id="rId7" Type="http://schemas.openxmlformats.org/officeDocument/2006/relationships/slide" Target="/ppt/slides/slide5.xml"/><Relationship Id="rId8" Type="http://schemas.openxmlformats.org/officeDocument/2006/relationships/slide" Target="/ppt/slides/slide6.xml"/><Relationship Id="rId30" Type="http://schemas.openxmlformats.org/officeDocument/2006/relationships/slide" Target="/ppt/slides/slide18.xml"/><Relationship Id="rId11" Type="http://schemas.openxmlformats.org/officeDocument/2006/relationships/slide" Target="/ppt/slides/slide17.xml"/><Relationship Id="rId10" Type="http://schemas.openxmlformats.org/officeDocument/2006/relationships/slide" Target="/ppt/slides/slide21.xml"/><Relationship Id="rId13" Type="http://schemas.openxmlformats.org/officeDocument/2006/relationships/slide" Target="/ppt/slides/slide17.xml"/><Relationship Id="rId12" Type="http://schemas.openxmlformats.org/officeDocument/2006/relationships/slide" Target="/ppt/slides/slide17.xml"/><Relationship Id="rId15" Type="http://schemas.openxmlformats.org/officeDocument/2006/relationships/slide" Target="/ppt/slides/slide17.xml"/><Relationship Id="rId14" Type="http://schemas.openxmlformats.org/officeDocument/2006/relationships/slide" Target="/ppt/slides/slide17.xml"/><Relationship Id="rId17" Type="http://schemas.openxmlformats.org/officeDocument/2006/relationships/slide" Target="/ppt/slides/slide17.xml"/><Relationship Id="rId16" Type="http://schemas.openxmlformats.org/officeDocument/2006/relationships/slide" Target="/ppt/slides/slide17.xml"/><Relationship Id="rId19" Type="http://schemas.openxmlformats.org/officeDocument/2006/relationships/slide" Target="/ppt/slides/slide14.xml"/><Relationship Id="rId18" Type="http://schemas.openxmlformats.org/officeDocument/2006/relationships/slide" Target="/ppt/slides/slide9.xml"/></Relationships>
</file>

<file path=ppt/slides/_rels/slide9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1.xml"/><Relationship Id="rId22" Type="http://schemas.openxmlformats.org/officeDocument/2006/relationships/slide" Target="/ppt/slides/slide10.xml"/><Relationship Id="rId21" Type="http://schemas.openxmlformats.org/officeDocument/2006/relationships/slide" Target="/ppt/slides/slide2.xml"/><Relationship Id="rId24" Type="http://schemas.openxmlformats.org/officeDocument/2006/relationships/slide" Target="/ppt/slides/slide12.xml"/><Relationship Id="rId23" Type="http://schemas.openxmlformats.org/officeDocument/2006/relationships/slide" Target="/ppt/slides/slide1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slide" Target="/ppt/slides/slide1.xml"/><Relationship Id="rId9" Type="http://schemas.openxmlformats.org/officeDocument/2006/relationships/slide" Target="/ppt/slides/slide17.xml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17.xml"/><Relationship Id="rId11" Type="http://schemas.openxmlformats.org/officeDocument/2006/relationships/slide" Target="/ppt/slides/slide17.xml"/><Relationship Id="rId10" Type="http://schemas.openxmlformats.org/officeDocument/2006/relationships/slide" Target="/ppt/slides/slide17.xml"/><Relationship Id="rId13" Type="http://schemas.openxmlformats.org/officeDocument/2006/relationships/slide" Target="/ppt/slides/slide13.xml"/><Relationship Id="rId12" Type="http://schemas.openxmlformats.org/officeDocument/2006/relationships/slide" Target="/ppt/slides/slide14.xml"/><Relationship Id="rId15" Type="http://schemas.openxmlformats.org/officeDocument/2006/relationships/slide" Target="/ppt/slides/slide22.xml"/><Relationship Id="rId14" Type="http://schemas.openxmlformats.org/officeDocument/2006/relationships/slide" Target="/ppt/slides/slide23.xml"/><Relationship Id="rId17" Type="http://schemas.openxmlformats.org/officeDocument/2006/relationships/slide" Target="/ppt/slides/slide15.xml"/><Relationship Id="rId16" Type="http://schemas.openxmlformats.org/officeDocument/2006/relationships/slide" Target="/ppt/slides/slide16.xml"/><Relationship Id="rId19" Type="http://schemas.openxmlformats.org/officeDocument/2006/relationships/slide" Target="/ppt/slides/slide20.xml"/><Relationship Id="rId18" Type="http://schemas.openxmlformats.org/officeDocument/2006/relationships/slide" Target="/ppt/slides/slide1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88" y="0"/>
            <a:ext cx="803183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>
            <a:hlinkClick action="ppaction://hlinksldjump" r:id="rId4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>
            <a:hlinkClick action="ppaction://hlinksldjump" r:id="rId5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>
            <a:hlinkClick action="ppaction://hlinksldjump" r:id="rId6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>
            <a:hlinkClick action="ppaction://hlinksldjump" r:id="rId7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>
            <a:hlinkClick action="ppaction://hlinksldjump" r:id="rId8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>
            <a:hlinkClick action="ppaction://hlinksldjump" r:id="rId9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>
            <a:hlinkClick action="ppaction://hlinksldjump" r:id="rId10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>
            <a:hlinkClick action="ppaction://hlinksldjump" r:id="rId11"/>
          </p:cNvPr>
          <p:cNvSpPr/>
          <p:nvPr/>
        </p:nvSpPr>
        <p:spPr>
          <a:xfrm>
            <a:off x="71350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>
            <a:hlinkClick action="ppaction://hlinksldjump" r:id="rId12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>
            <a:hlinkClick action="ppaction://hlinksldjump" r:id="rId13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>
            <a:hlinkClick action="ppaction://hlinksldjump" r:id="rId14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>
            <a:hlinkClick action="ppaction://hlinksldjump" r:id="rId15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>
            <a:hlinkClick action="ppaction://hlinksldjump" r:id="rId16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>
            <a:hlinkClick action="ppaction://hlinksldjump" r:id="rId17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>
            <a:hlinkClick action="ppaction://hlinksldjump" r:id="rId18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>
            <a:hlinkClick action="ppaction://hlinksldjump" r:id="rId19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>
            <a:hlinkClick action="ppaction://hlinksldjump" r:id="rId20"/>
          </p:cNvPr>
          <p:cNvSpPr/>
          <p:nvPr/>
        </p:nvSpPr>
        <p:spPr>
          <a:xfrm>
            <a:off x="917125" y="71661"/>
            <a:ext cx="6804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>
            <a:hlinkClick action="ppaction://hlinksldjump" r:id="rId21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2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315" name="Google Shape;315;p22">
            <a:hlinkClick action="ppaction://hlinksldjump" r:id="rId5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2">
            <a:hlinkClick action="ppaction://hlinksldjump" r:id="rId6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2">
            <a:hlinkClick action="ppaction://hlinksldjump" r:id="rId7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2">
            <a:hlinkClick action="ppaction://hlinksldjump" r:id="rId8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2">
            <a:hlinkClick action="ppaction://hlinksldjump" r:id="rId9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2">
            <a:hlinkClick action="ppaction://hlinksldjump" r:id="rId10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2">
            <a:hlinkClick action="ppaction://hlinksldjump" r:id="rId11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2">
            <a:hlinkClick action="ppaction://hlinksldjump" r:id="rId12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2">
            <a:hlinkClick action="ppaction://hlinksldjump" r:id="rId13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2">
            <a:hlinkClick action="ppaction://hlinksldjump" r:id="rId14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2">
            <a:hlinkClick action="ppaction://hlinksldjump" r:id="rId15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2">
            <a:hlinkClick action="ppaction://hlinksldjump" r:id="rId16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2">
            <a:hlinkClick action="ppaction://hlinksldjump" r:id="rId17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2">
            <a:hlinkClick action="ppaction://hlinksldjump" r:id="rId18"/>
          </p:cNvPr>
          <p:cNvSpPr/>
          <p:nvPr/>
        </p:nvSpPr>
        <p:spPr>
          <a:xfrm>
            <a:off x="71350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2">
            <a:hlinkClick action="ppaction://hlinksldjump" r:id="rId19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2">
            <a:hlinkClick action="ppaction://hlinksldjump" r:id="rId2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2">
            <a:hlinkClick action="ppaction://hlinksldjump" r:id="rId21"/>
          </p:cNvPr>
          <p:cNvSpPr/>
          <p:nvPr/>
        </p:nvSpPr>
        <p:spPr>
          <a:xfrm>
            <a:off x="917125" y="71661"/>
            <a:ext cx="6804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2">
            <a:hlinkClick action="ppaction://hlinksldjump" r:id="rId22"/>
          </p:cNvPr>
          <p:cNvSpPr/>
          <p:nvPr/>
        </p:nvSpPr>
        <p:spPr>
          <a:xfrm>
            <a:off x="1678677" y="587726"/>
            <a:ext cx="10575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2">
            <a:hlinkClick action="ppaction://hlinksldjump" r:id="rId23"/>
          </p:cNvPr>
          <p:cNvSpPr/>
          <p:nvPr/>
        </p:nvSpPr>
        <p:spPr>
          <a:xfrm>
            <a:off x="1698350" y="827555"/>
            <a:ext cx="9597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2">
            <a:hlinkClick action="ppaction://hlinksldjump" r:id="rId24"/>
          </p:cNvPr>
          <p:cNvSpPr/>
          <p:nvPr/>
        </p:nvSpPr>
        <p:spPr>
          <a:xfrm>
            <a:off x="2779914" y="3468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2">
            <a:hlinkClick action="ppaction://hlinksldjump" r:id="rId25"/>
          </p:cNvPr>
          <p:cNvSpPr/>
          <p:nvPr/>
        </p:nvSpPr>
        <p:spPr>
          <a:xfrm>
            <a:off x="2779914" y="5877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38" y="0"/>
            <a:ext cx="80215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3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342" name="Google Shape;342;p23">
            <a:hlinkClick action="ppaction://hlinksldjump" r:id="rId5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3">
            <a:hlinkClick action="ppaction://hlinksldjump" r:id="rId6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3">
            <a:hlinkClick action="ppaction://hlinksldjump" r:id="rId7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3">
            <a:hlinkClick action="ppaction://hlinksldjump" r:id="rId8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">
            <a:hlinkClick action="ppaction://hlinksldjump" r:id="rId9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3">
            <a:hlinkClick action="ppaction://hlinksldjump" r:id="rId10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3">
            <a:hlinkClick action="ppaction://hlinksldjump" r:id="rId11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3">
            <a:hlinkClick action="ppaction://hlinksldjump" r:id="rId12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3">
            <a:hlinkClick action="ppaction://hlinksldjump" r:id="rId13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3">
            <a:hlinkClick action="ppaction://hlinksldjump" r:id="rId14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3">
            <a:hlinkClick action="ppaction://hlinksldjump" r:id="rId15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3">
            <a:hlinkClick action="ppaction://hlinksldjump" r:id="rId16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3">
            <a:hlinkClick action="ppaction://hlinksldjump" r:id="rId17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3">
            <a:hlinkClick action="ppaction://hlinksldjump" r:id="rId18"/>
          </p:cNvPr>
          <p:cNvSpPr/>
          <p:nvPr/>
        </p:nvSpPr>
        <p:spPr>
          <a:xfrm>
            <a:off x="71350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3">
            <a:hlinkClick action="ppaction://hlinksldjump" r:id="rId19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3">
            <a:hlinkClick action="ppaction://hlinksldjump" r:id="rId2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3">
            <a:hlinkClick action="ppaction://hlinksldjump" r:id="rId21"/>
          </p:cNvPr>
          <p:cNvSpPr/>
          <p:nvPr/>
        </p:nvSpPr>
        <p:spPr>
          <a:xfrm>
            <a:off x="917125" y="71661"/>
            <a:ext cx="6804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3">
            <a:hlinkClick action="ppaction://hlinksldjump" r:id="rId22"/>
          </p:cNvPr>
          <p:cNvSpPr/>
          <p:nvPr/>
        </p:nvSpPr>
        <p:spPr>
          <a:xfrm>
            <a:off x="1678675" y="316200"/>
            <a:ext cx="1057500" cy="191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3">
            <a:hlinkClick action="ppaction://hlinksldjump" r:id="rId23"/>
          </p:cNvPr>
          <p:cNvSpPr/>
          <p:nvPr/>
        </p:nvSpPr>
        <p:spPr>
          <a:xfrm>
            <a:off x="1698350" y="827555"/>
            <a:ext cx="9597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3">
            <a:hlinkClick action="ppaction://hlinksldjump" r:id="rId24"/>
          </p:cNvPr>
          <p:cNvSpPr/>
          <p:nvPr/>
        </p:nvSpPr>
        <p:spPr>
          <a:xfrm>
            <a:off x="2809414" y="6048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3">
            <a:hlinkClick action="ppaction://hlinksldjump" r:id="rId25"/>
          </p:cNvPr>
          <p:cNvSpPr/>
          <p:nvPr/>
        </p:nvSpPr>
        <p:spPr>
          <a:xfrm>
            <a:off x="2809414" y="8457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50" y="0"/>
            <a:ext cx="81291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4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369" name="Google Shape;369;p24">
            <a:hlinkClick action="ppaction://hlinksldjump" r:id="rId5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4">
            <a:hlinkClick action="ppaction://hlinksldjump" r:id="rId6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4">
            <a:hlinkClick action="ppaction://hlinksldjump" r:id="rId7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4">
            <a:hlinkClick action="ppaction://hlinksldjump" r:id="rId8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4">
            <a:hlinkClick action="ppaction://hlinksldjump" r:id="rId9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4">
            <a:hlinkClick action="ppaction://hlinksldjump" r:id="rId10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4">
            <a:hlinkClick action="ppaction://hlinksldjump" r:id="rId11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4">
            <a:hlinkClick action="ppaction://hlinksldjump" r:id="rId12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4">
            <a:hlinkClick action="ppaction://hlinksldjump" r:id="rId13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4">
            <a:hlinkClick action="ppaction://hlinksldjump" r:id="rId14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4">
            <a:hlinkClick action="ppaction://hlinksldjump" r:id="rId15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4">
            <a:hlinkClick action="ppaction://hlinksldjump" r:id="rId16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4">
            <a:hlinkClick action="ppaction://hlinksldjump" r:id="rId17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4">
            <a:hlinkClick action="ppaction://hlinksldjump" r:id="rId18"/>
          </p:cNvPr>
          <p:cNvSpPr/>
          <p:nvPr/>
        </p:nvSpPr>
        <p:spPr>
          <a:xfrm>
            <a:off x="71350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4">
            <a:hlinkClick action="ppaction://hlinksldjump" r:id="rId19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4">
            <a:hlinkClick action="ppaction://hlinksldjump" r:id="rId20"/>
          </p:cNvPr>
          <p:cNvSpPr/>
          <p:nvPr/>
        </p:nvSpPr>
        <p:spPr>
          <a:xfrm>
            <a:off x="917125" y="71661"/>
            <a:ext cx="6804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4">
            <a:hlinkClick action="ppaction://hlinksldjump" r:id="rId21"/>
          </p:cNvPr>
          <p:cNvSpPr/>
          <p:nvPr/>
        </p:nvSpPr>
        <p:spPr>
          <a:xfrm>
            <a:off x="1678675" y="316200"/>
            <a:ext cx="1057500" cy="191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4">
            <a:hlinkClick action="ppaction://hlinksldjump" r:id="rId22"/>
          </p:cNvPr>
          <p:cNvSpPr/>
          <p:nvPr/>
        </p:nvSpPr>
        <p:spPr>
          <a:xfrm>
            <a:off x="1678677" y="587726"/>
            <a:ext cx="10575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4">
            <a:hlinkClick action="ppaction://hlinksldjump" r:id="rId23"/>
          </p:cNvPr>
          <p:cNvSpPr/>
          <p:nvPr/>
        </p:nvSpPr>
        <p:spPr>
          <a:xfrm>
            <a:off x="2779914" y="981011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4">
            <a:hlinkClick action="ppaction://hlinksldjump" r:id="rId24"/>
          </p:cNvPr>
          <p:cNvSpPr/>
          <p:nvPr/>
        </p:nvSpPr>
        <p:spPr>
          <a:xfrm>
            <a:off x="2779914" y="12759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4">
            <a:hlinkClick action="ppaction://hlinksldjump" r:id="rId25"/>
          </p:cNvPr>
          <p:cNvSpPr/>
          <p:nvPr/>
        </p:nvSpPr>
        <p:spPr>
          <a:xfrm>
            <a:off x="2760249" y="1570940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38" y="0"/>
            <a:ext cx="80215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5">
            <a:hlinkClick action="ppaction://hlinksldjump" r:id="rId4"/>
          </p:cNvPr>
          <p:cNvSpPr/>
          <p:nvPr/>
        </p:nvSpPr>
        <p:spPr>
          <a:xfrm>
            <a:off x="6234536" y="974175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75" y="0"/>
            <a:ext cx="806725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6">
            <a:hlinkClick action="ppaction://hlinksldjump" r:id="rId4"/>
          </p:cNvPr>
          <p:cNvSpPr/>
          <p:nvPr/>
        </p:nvSpPr>
        <p:spPr>
          <a:xfrm>
            <a:off x="6242325" y="958575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7">
            <a:hlinkClick action="ppaction://hlinksldjump" r:id="rId4"/>
          </p:cNvPr>
          <p:cNvSpPr/>
          <p:nvPr/>
        </p:nvSpPr>
        <p:spPr>
          <a:xfrm>
            <a:off x="7807002" y="296132"/>
            <a:ext cx="756000" cy="25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28">
            <a:hlinkClick action="ppaction://hlinksldjump" r:id="rId4"/>
          </p:cNvPr>
          <p:cNvSpPr/>
          <p:nvPr/>
        </p:nvSpPr>
        <p:spPr>
          <a:xfrm>
            <a:off x="6257925" y="514375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38" y="0"/>
            <a:ext cx="802912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9">
            <a:hlinkClick action="ppaction://hlinksldjump" r:id="rId4"/>
          </p:cNvPr>
          <p:cNvSpPr/>
          <p:nvPr/>
        </p:nvSpPr>
        <p:spPr>
          <a:xfrm>
            <a:off x="7995800" y="2548375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0">
            <a:hlinkClick action="ppaction://hlinksldjump" r:id="rId4"/>
          </p:cNvPr>
          <p:cNvSpPr/>
          <p:nvPr/>
        </p:nvSpPr>
        <p:spPr>
          <a:xfrm>
            <a:off x="8237375" y="327300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31">
            <a:hlinkClick action="ppaction://hlinksldjump" r:id="rId4"/>
          </p:cNvPr>
          <p:cNvSpPr/>
          <p:nvPr/>
        </p:nvSpPr>
        <p:spPr>
          <a:xfrm>
            <a:off x="2071226" y="1402752"/>
            <a:ext cx="313500" cy="195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41" y="0"/>
            <a:ext cx="803671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>
            <a:hlinkClick action="ppaction://hlinksldjump" r:id="rId4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>
            <a:hlinkClick action="ppaction://hlinksldjump" r:id="rId5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>
            <a:hlinkClick action="ppaction://hlinksldjump" r:id="rId6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>
            <a:hlinkClick action="ppaction://hlinksldjump" r:id="rId7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>
            <a:hlinkClick action="ppaction://hlinksldjump" r:id="rId8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>
            <a:hlinkClick action="ppaction://hlinksldjump" r:id="rId9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>
            <a:hlinkClick action="ppaction://hlinksldjump" r:id="rId10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85" name="Google Shape;85;p14">
            <a:hlinkClick action="ppaction://hlinksldjump" r:id="rId11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>
            <a:hlinkClick action="ppaction://hlinksldjump" r:id="rId12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>
            <a:hlinkClick action="ppaction://hlinksldjump" r:id="rId13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>
            <a:hlinkClick action="ppaction://hlinksldjump" r:id="rId14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>
            <a:hlinkClick action="ppaction://hlinksldjump" r:id="rId15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>
            <a:hlinkClick action="ppaction://hlinksldjump" r:id="rId16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>
            <a:hlinkClick action="ppaction://hlinksldjump" r:id="rId17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>
            <a:hlinkClick action="ppaction://hlinksldjump" r:id="rId18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>
            <a:hlinkClick action="ppaction://hlinksldjump" r:id="rId19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>
            <a:hlinkClick action="ppaction://hlinksldjump" r:id="rId20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>
            <a:hlinkClick action="ppaction://hlinksldjump" r:id="rId21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>
            <a:hlinkClick action="ppaction://hlinksldjump" r:id="rId22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>
            <a:hlinkClick action="ppaction://hlinksldjump" r:id="rId23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>
            <a:hlinkClick action="ppaction://hlinksldjump" r:id="rId24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>
            <a:hlinkClick action="ppaction://hlinksldjump" r:id="rId25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>
            <a:hlinkClick action="ppaction://hlinksldjump" r:id="rId26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00" y="0"/>
            <a:ext cx="80596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32">
            <a:hlinkClick action="ppaction://hlinksldjump" r:id="rId4"/>
          </p:cNvPr>
          <p:cNvSpPr/>
          <p:nvPr/>
        </p:nvSpPr>
        <p:spPr>
          <a:xfrm>
            <a:off x="4120826" y="1449502"/>
            <a:ext cx="313500" cy="195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00" y="0"/>
            <a:ext cx="80596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33">
            <a:hlinkClick action="ppaction://hlinksldjump" r:id="rId4"/>
          </p:cNvPr>
          <p:cNvSpPr/>
          <p:nvPr/>
        </p:nvSpPr>
        <p:spPr>
          <a:xfrm>
            <a:off x="6201601" y="1441702"/>
            <a:ext cx="313500" cy="195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25" y="0"/>
            <a:ext cx="805195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4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75" y="0"/>
            <a:ext cx="806725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5">
            <a:hlinkClick action="ppaction://hlinksldjump" r:id="rId4"/>
          </p:cNvPr>
          <p:cNvSpPr/>
          <p:nvPr/>
        </p:nvSpPr>
        <p:spPr>
          <a:xfrm>
            <a:off x="6889150" y="779325"/>
            <a:ext cx="296100" cy="241500"/>
          </a:xfrm>
          <a:prstGeom prst="rect">
            <a:avLst/>
          </a:prstGeom>
          <a:noFill/>
          <a:ln cap="flat" cmpd="sng" w="9525">
            <a:solidFill>
              <a:srgbClr val="E616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24" y="0"/>
            <a:ext cx="801395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107" name="Google Shape;107;p15">
            <a:hlinkClick action="ppaction://hlinksldjump" r:id="rId5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>
            <a:hlinkClick action="ppaction://hlinksldjump" r:id="rId6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>
            <a:hlinkClick action="ppaction://hlinksldjump" r:id="rId7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>
            <a:hlinkClick action="ppaction://hlinksldjump" r:id="rId8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>
            <a:hlinkClick action="ppaction://hlinksldjump" r:id="rId9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>
            <a:hlinkClick action="ppaction://hlinksldjump" r:id="rId1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>
            <a:hlinkClick action="ppaction://hlinksldjump" r:id="rId11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>
            <a:hlinkClick action="ppaction://hlinksldjump" r:id="rId12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>
            <a:hlinkClick action="ppaction://hlinksldjump" r:id="rId13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>
            <a:hlinkClick action="ppaction://hlinksldjump" r:id="rId14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>
            <a:hlinkClick action="ppaction://hlinksldjump" r:id="rId15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>
            <a:hlinkClick action="ppaction://hlinksldjump" r:id="rId16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>
            <a:hlinkClick action="ppaction://hlinksldjump" r:id="rId17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>
            <a:hlinkClick action="ppaction://hlinksldjump" r:id="rId18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>
            <a:hlinkClick action="ppaction://hlinksldjump" r:id="rId19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>
            <a:hlinkClick action="ppaction://hlinksldjump" r:id="rId20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>
            <a:hlinkClick action="ppaction://hlinksldjump" r:id="rId21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>
            <a:hlinkClick action="ppaction://hlinksldjump" r:id="rId22"/>
          </p:cNvPr>
          <p:cNvSpPr/>
          <p:nvPr/>
        </p:nvSpPr>
        <p:spPr>
          <a:xfrm>
            <a:off x="2295475" y="383639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>
            <a:hlinkClick action="ppaction://hlinksldjump" r:id="rId23"/>
          </p:cNvPr>
          <p:cNvSpPr/>
          <p:nvPr/>
        </p:nvSpPr>
        <p:spPr>
          <a:xfrm>
            <a:off x="2372425" y="1884351"/>
            <a:ext cx="9645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>
            <a:hlinkClick action="ppaction://hlinksldjump" r:id="rId24"/>
          </p:cNvPr>
          <p:cNvSpPr/>
          <p:nvPr/>
        </p:nvSpPr>
        <p:spPr>
          <a:xfrm>
            <a:off x="2372425" y="751324"/>
            <a:ext cx="11781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>
            <a:hlinkClick action="ppaction://hlinksldjump" r:id="rId25"/>
          </p:cNvPr>
          <p:cNvSpPr/>
          <p:nvPr/>
        </p:nvSpPr>
        <p:spPr>
          <a:xfrm>
            <a:off x="2347275" y="1110423"/>
            <a:ext cx="11781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>
            <a:hlinkClick action="ppaction://hlinksldjump" r:id="rId26"/>
          </p:cNvPr>
          <p:cNvSpPr/>
          <p:nvPr/>
        </p:nvSpPr>
        <p:spPr>
          <a:xfrm>
            <a:off x="2347274" y="1469525"/>
            <a:ext cx="7884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>
            <a:hlinkClick action="ppaction://hlinksldjump" r:id="rId27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>
            <a:hlinkClick action="ppaction://hlinksldjump" r:id="rId28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>
            <a:hlinkClick action="ppaction://hlinksldjump" r:id="rId29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75" y="0"/>
            <a:ext cx="806725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138" name="Google Shape;138;p16">
            <a:hlinkClick action="ppaction://hlinksldjump" r:id="rId5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>
            <a:hlinkClick action="ppaction://hlinksldjump" r:id="rId6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>
            <a:hlinkClick action="ppaction://hlinksldjump" r:id="rId7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>
            <a:hlinkClick action="ppaction://hlinksldjump" r:id="rId8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>
            <a:hlinkClick action="ppaction://hlinksldjump" r:id="rId9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>
            <a:hlinkClick action="ppaction://hlinksldjump" r:id="rId10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>
            <a:hlinkClick action="ppaction://hlinksldjump" r:id="rId11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>
            <a:hlinkClick action="ppaction://hlinksldjump" r:id="rId12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>
            <a:hlinkClick action="ppaction://hlinksldjump" r:id="rId13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>
            <a:hlinkClick action="ppaction://hlinksldjump" r:id="rId14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>
            <a:hlinkClick action="ppaction://hlinksldjump" r:id="rId15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>
            <a:hlinkClick action="ppaction://hlinksldjump" r:id="rId16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>
            <a:hlinkClick action="ppaction://hlinksldjump" r:id="rId17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>
            <a:hlinkClick action="ppaction://hlinksldjump" r:id="rId18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>
            <a:hlinkClick action="ppaction://hlinksldjump" r:id="rId19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>
            <a:hlinkClick action="ppaction://hlinksldjump" r:id="rId20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>
            <a:hlinkClick action="ppaction://hlinksldjump" r:id="rId21"/>
          </p:cNvPr>
          <p:cNvSpPr/>
          <p:nvPr/>
        </p:nvSpPr>
        <p:spPr>
          <a:xfrm>
            <a:off x="2357128" y="707825"/>
            <a:ext cx="7827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>
            <a:hlinkClick action="ppaction://hlinksldjump" r:id="rId22"/>
          </p:cNvPr>
          <p:cNvSpPr/>
          <p:nvPr/>
        </p:nvSpPr>
        <p:spPr>
          <a:xfrm>
            <a:off x="2347275" y="1233221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>
            <a:hlinkClick action="ppaction://hlinksldjump" r:id="rId23"/>
          </p:cNvPr>
          <p:cNvSpPr/>
          <p:nvPr/>
        </p:nvSpPr>
        <p:spPr>
          <a:xfrm>
            <a:off x="2347275" y="962785"/>
            <a:ext cx="7137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>
            <a:hlinkClick action="ppaction://hlinksldjump" r:id="rId24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>
            <a:hlinkClick action="ppaction://hlinksldjump" r:id="rId25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>
            <a:hlinkClick action="ppaction://hlinksldjump" r:id="rId26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>
            <a:hlinkClick action="ppaction://hlinksldjump" r:id="rId27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6">
            <a:hlinkClick action="ppaction://hlinksldjump" r:id="rId28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38" y="0"/>
            <a:ext cx="80443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168" name="Google Shape;168;p17">
            <a:hlinkClick action="ppaction://hlinksldjump" r:id="rId5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7">
            <a:hlinkClick action="ppaction://hlinksldjump" r:id="rId6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7">
            <a:hlinkClick action="ppaction://hlinksldjump" r:id="rId7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7">
            <a:hlinkClick action="ppaction://hlinksldjump" r:id="rId8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7">
            <a:hlinkClick action="ppaction://hlinksldjump" r:id="rId9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">
            <a:hlinkClick action="ppaction://hlinksldjump" r:id="rId1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>
            <a:hlinkClick action="ppaction://hlinksldjump" r:id="rId11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">
            <a:hlinkClick action="ppaction://hlinksldjump" r:id="rId12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>
            <a:hlinkClick action="ppaction://hlinksldjump" r:id="rId13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7">
            <a:hlinkClick action="ppaction://hlinksldjump" r:id="rId14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7">
            <a:hlinkClick action="ppaction://hlinksldjump" r:id="rId15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7">
            <a:hlinkClick action="ppaction://hlinksldjump" r:id="rId16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">
            <a:hlinkClick action="ppaction://hlinksldjump" r:id="rId17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7">
            <a:hlinkClick action="ppaction://hlinksldjump" r:id="rId18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">
            <a:hlinkClick action="ppaction://hlinksldjump" r:id="rId19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7">
            <a:hlinkClick action="ppaction://hlinksldjump" r:id="rId20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">
            <a:hlinkClick action="ppaction://hlinksldjump" r:id="rId21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7">
            <a:hlinkClick action="ppaction://hlinksldjump" r:id="rId22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7">
            <a:hlinkClick action="ppaction://hlinksldjump" r:id="rId23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">
            <a:hlinkClick action="ppaction://hlinksldjump" r:id="rId24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7">
            <a:hlinkClick action="ppaction://hlinksldjump" r:id="rId25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">
            <a:hlinkClick action="ppaction://hlinksldjump" r:id="rId26"/>
          </p:cNvPr>
          <p:cNvSpPr/>
          <p:nvPr/>
        </p:nvSpPr>
        <p:spPr>
          <a:xfrm>
            <a:off x="2347275" y="12528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">
            <a:hlinkClick action="ppaction://hlinksldjump" r:id="rId27"/>
          </p:cNvPr>
          <p:cNvSpPr/>
          <p:nvPr/>
        </p:nvSpPr>
        <p:spPr>
          <a:xfrm>
            <a:off x="2347275" y="10248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38" y="0"/>
            <a:ext cx="80367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197" name="Google Shape;197;p18">
            <a:hlinkClick action="ppaction://hlinksldjump" r:id="rId5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>
            <a:hlinkClick action="ppaction://hlinksldjump" r:id="rId6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>
            <a:hlinkClick action="ppaction://hlinksldjump" r:id="rId7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>
            <a:hlinkClick action="ppaction://hlinksldjump" r:id="rId8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>
            <a:hlinkClick action="ppaction://hlinksldjump" r:id="rId9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>
            <a:hlinkClick action="ppaction://hlinksldjump" r:id="rId1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>
            <a:hlinkClick action="ppaction://hlinksldjump" r:id="rId11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>
            <a:hlinkClick action="ppaction://hlinksldjump" r:id="rId12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>
            <a:hlinkClick action="ppaction://hlinksldjump" r:id="rId13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8">
            <a:hlinkClick action="ppaction://hlinksldjump" r:id="rId14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>
            <a:hlinkClick action="ppaction://hlinksldjump" r:id="rId15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>
            <a:hlinkClick action="ppaction://hlinksldjump" r:id="rId16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8">
            <a:hlinkClick action="ppaction://hlinksldjump" r:id="rId17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8">
            <a:hlinkClick action="ppaction://hlinksldjump" r:id="rId18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8">
            <a:hlinkClick action="ppaction://hlinksldjump" r:id="rId19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8">
            <a:hlinkClick action="ppaction://hlinksldjump" r:id="rId20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">
            <a:hlinkClick action="ppaction://hlinksldjump" r:id="rId21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">
            <a:hlinkClick action="ppaction://hlinksldjump" r:id="rId22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">
            <a:hlinkClick action="ppaction://hlinksldjump" r:id="rId23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">
            <a:hlinkClick action="ppaction://hlinksldjump" r:id="rId24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8">
            <a:hlinkClick action="ppaction://hlinksldjump" r:id="rId25"/>
          </p:cNvPr>
          <p:cNvSpPr/>
          <p:nvPr/>
        </p:nvSpPr>
        <p:spPr>
          <a:xfrm>
            <a:off x="2357114" y="15628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8">
            <a:hlinkClick action="ppaction://hlinksldjump" r:id="rId26"/>
          </p:cNvPr>
          <p:cNvSpPr/>
          <p:nvPr/>
        </p:nvSpPr>
        <p:spPr>
          <a:xfrm>
            <a:off x="2366946" y="13348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25" y="0"/>
            <a:ext cx="805195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225" name="Google Shape;225;p19">
            <a:hlinkClick action="ppaction://hlinksldjump" r:id="rId5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9">
            <a:hlinkClick action="ppaction://hlinksldjump" r:id="rId6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9">
            <a:hlinkClick action="ppaction://hlinksldjump" r:id="rId7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9">
            <a:hlinkClick action="ppaction://hlinksldjump" r:id="rId8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">
            <a:hlinkClick action="ppaction://hlinksldjump" r:id="rId9"/>
          </p:cNvPr>
          <p:cNvSpPr/>
          <p:nvPr/>
        </p:nvSpPr>
        <p:spPr>
          <a:xfrm>
            <a:off x="890284" y="188422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9">
            <a:hlinkClick action="ppaction://hlinksldjump" r:id="rId1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9">
            <a:hlinkClick action="ppaction://hlinksldjump" r:id="rId11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9">
            <a:hlinkClick action="ppaction://hlinksldjump" r:id="rId12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">
            <a:hlinkClick action="ppaction://hlinksldjump" r:id="rId13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9">
            <a:hlinkClick action="ppaction://hlinksldjump" r:id="rId14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">
            <a:hlinkClick action="ppaction://hlinksldjump" r:id="rId15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>
            <a:hlinkClick action="ppaction://hlinksldjump" r:id="rId16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>
            <a:hlinkClick action="ppaction://hlinksldjump" r:id="rId17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>
            <a:hlinkClick action="ppaction://hlinksldjump" r:id="rId18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>
            <a:hlinkClick action="ppaction://hlinksldjump" r:id="rId19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>
            <a:hlinkClick action="ppaction://hlinksldjump" r:id="rId20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>
            <a:hlinkClick action="ppaction://hlinksldjump" r:id="rId21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>
            <a:hlinkClick action="ppaction://hlinksldjump" r:id="rId22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>
            <a:hlinkClick action="ppaction://hlinksldjump" r:id="rId23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>
            <a:hlinkClick action="ppaction://hlinksldjump" r:id="rId24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>
            <a:hlinkClick action="ppaction://hlinksldjump" r:id="rId25"/>
          </p:cNvPr>
          <p:cNvSpPr/>
          <p:nvPr/>
        </p:nvSpPr>
        <p:spPr>
          <a:xfrm>
            <a:off x="2357114" y="160954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>
            <a:hlinkClick action="ppaction://hlinksldjump" r:id="rId26"/>
          </p:cNvPr>
          <p:cNvSpPr/>
          <p:nvPr/>
        </p:nvSpPr>
        <p:spPr>
          <a:xfrm>
            <a:off x="2357114" y="18946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>
            <a:hlinkClick action="ppaction://hlinksldjump" r:id="rId27"/>
          </p:cNvPr>
          <p:cNvSpPr/>
          <p:nvPr/>
        </p:nvSpPr>
        <p:spPr>
          <a:xfrm>
            <a:off x="2357114" y="2160142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>
            <a:hlinkClick action="ppaction://hlinksldjump" r:id="rId28"/>
          </p:cNvPr>
          <p:cNvSpPr/>
          <p:nvPr/>
        </p:nvSpPr>
        <p:spPr>
          <a:xfrm>
            <a:off x="2357114" y="2425618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>
            <a:hlinkClick action="ppaction://hlinksldjump" r:id="rId29"/>
          </p:cNvPr>
          <p:cNvSpPr/>
          <p:nvPr/>
        </p:nvSpPr>
        <p:spPr>
          <a:xfrm>
            <a:off x="2357114" y="27230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>
            <a:hlinkClick action="ppaction://hlinksldjump" r:id="rId30"/>
          </p:cNvPr>
          <p:cNvSpPr/>
          <p:nvPr/>
        </p:nvSpPr>
        <p:spPr>
          <a:xfrm>
            <a:off x="2357114" y="29639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38" y="0"/>
            <a:ext cx="802912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0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257" name="Google Shape;257;p20">
            <a:hlinkClick action="ppaction://hlinksldjump" r:id="rId5"/>
          </p:cNvPr>
          <p:cNvSpPr/>
          <p:nvPr/>
        </p:nvSpPr>
        <p:spPr>
          <a:xfrm>
            <a:off x="885950" y="358475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>
            <a:hlinkClick action="ppaction://hlinksldjump" r:id="rId6"/>
          </p:cNvPr>
          <p:cNvSpPr/>
          <p:nvPr/>
        </p:nvSpPr>
        <p:spPr>
          <a:xfrm>
            <a:off x="885950" y="6476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>
            <a:hlinkClick action="ppaction://hlinksldjump" r:id="rId7"/>
          </p:cNvPr>
          <p:cNvSpPr/>
          <p:nvPr/>
        </p:nvSpPr>
        <p:spPr>
          <a:xfrm>
            <a:off x="890275" y="936862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0">
            <a:hlinkClick action="ppaction://hlinksldjump" r:id="rId8"/>
          </p:cNvPr>
          <p:cNvSpPr/>
          <p:nvPr/>
        </p:nvSpPr>
        <p:spPr>
          <a:xfrm>
            <a:off x="885950" y="1265957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">
            <a:hlinkClick action="ppaction://hlinksldjump" r:id="rId9"/>
          </p:cNvPr>
          <p:cNvSpPr/>
          <p:nvPr/>
        </p:nvSpPr>
        <p:spPr>
          <a:xfrm>
            <a:off x="885950" y="1560350"/>
            <a:ext cx="1405200" cy="241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">
            <a:hlinkClick action="ppaction://hlinksldjump" r:id="rId1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">
            <a:hlinkClick action="ppaction://hlinksldjump" r:id="rId11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0">
            <a:hlinkClick action="ppaction://hlinksldjump" r:id="rId12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0">
            <a:hlinkClick action="ppaction://hlinksldjump" r:id="rId13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0">
            <a:hlinkClick action="ppaction://hlinksldjump" r:id="rId14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0">
            <a:hlinkClick action="ppaction://hlinksldjump" r:id="rId15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0">
            <a:hlinkClick action="ppaction://hlinksldjump" r:id="rId16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0">
            <a:hlinkClick action="ppaction://hlinksldjump" r:id="rId17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0">
            <a:hlinkClick action="ppaction://hlinksldjump" r:id="rId18"/>
          </p:cNvPr>
          <p:cNvSpPr/>
          <p:nvPr/>
        </p:nvSpPr>
        <p:spPr>
          <a:xfrm>
            <a:off x="1646224" y="76000"/>
            <a:ext cx="4578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0">
            <a:hlinkClick action="ppaction://hlinksldjump" r:id="rId19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0">
            <a:hlinkClick action="ppaction://hlinksldjump" r:id="rId20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0">
            <a:hlinkClick action="ppaction://hlinksldjump" r:id="rId21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0">
            <a:hlinkClick action="ppaction://hlinksldjump" r:id="rId22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0">
            <a:hlinkClick action="ppaction://hlinksldjump" r:id="rId23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0">
            <a:hlinkClick action="ppaction://hlinksldjump" r:id="rId24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">
            <a:hlinkClick action="ppaction://hlinksldjump" r:id="rId25"/>
          </p:cNvPr>
          <p:cNvSpPr/>
          <p:nvPr/>
        </p:nvSpPr>
        <p:spPr>
          <a:xfrm>
            <a:off x="2327614" y="1918861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0">
            <a:hlinkClick action="ppaction://hlinksldjump" r:id="rId26"/>
          </p:cNvPr>
          <p:cNvSpPr/>
          <p:nvPr/>
        </p:nvSpPr>
        <p:spPr>
          <a:xfrm>
            <a:off x="2317785" y="219313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0">
            <a:hlinkClick action="ppaction://hlinksldjump" r:id="rId27"/>
          </p:cNvPr>
          <p:cNvSpPr/>
          <p:nvPr/>
        </p:nvSpPr>
        <p:spPr>
          <a:xfrm>
            <a:off x="2307955" y="2467407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0">
            <a:hlinkClick action="ppaction://hlinksldjump" r:id="rId28"/>
          </p:cNvPr>
          <p:cNvSpPr/>
          <p:nvPr/>
        </p:nvSpPr>
        <p:spPr>
          <a:xfrm>
            <a:off x="2298120" y="2741686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0">
            <a:hlinkClick action="ppaction://hlinksldjump" r:id="rId29"/>
          </p:cNvPr>
          <p:cNvSpPr/>
          <p:nvPr/>
        </p:nvSpPr>
        <p:spPr>
          <a:xfrm>
            <a:off x="2327617" y="3015961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0">
            <a:hlinkClick action="ppaction://hlinksldjump" r:id="rId30"/>
          </p:cNvPr>
          <p:cNvSpPr/>
          <p:nvPr/>
        </p:nvSpPr>
        <p:spPr>
          <a:xfrm>
            <a:off x="2327617" y="3298218"/>
            <a:ext cx="8451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38" y="0"/>
            <a:ext cx="802912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1">
            <a:hlinkClick action="ppaction://hlinksldjump" r:id="rId4"/>
          </p:cNvPr>
          <p:cNvSpPr/>
          <p:nvPr/>
        </p:nvSpPr>
        <p:spPr>
          <a:xfrm>
            <a:off x="6569650" y="261875"/>
            <a:ext cx="1948500" cy="43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Main Menu</a:t>
            </a:r>
            <a:endParaRPr/>
          </a:p>
        </p:txBody>
      </p:sp>
      <p:sp>
        <p:nvSpPr>
          <p:cNvPr id="289" name="Google Shape;289;p21">
            <a:hlinkClick action="ppaction://hlinksldjump" r:id="rId5"/>
          </p:cNvPr>
          <p:cNvSpPr/>
          <p:nvPr/>
        </p:nvSpPr>
        <p:spPr>
          <a:xfrm>
            <a:off x="7652900" y="30159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">
            <a:hlinkClick action="ppaction://hlinksldjump" r:id="rId6"/>
          </p:cNvPr>
          <p:cNvSpPr/>
          <p:nvPr/>
        </p:nvSpPr>
        <p:spPr>
          <a:xfrm>
            <a:off x="7652911" y="3238486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1">
            <a:hlinkClick action="ppaction://hlinksldjump" r:id="rId7"/>
          </p:cNvPr>
          <p:cNvSpPr/>
          <p:nvPr/>
        </p:nvSpPr>
        <p:spPr>
          <a:xfrm>
            <a:off x="7652900" y="351125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1">
            <a:hlinkClick action="ppaction://hlinksldjump" r:id="rId8"/>
          </p:cNvPr>
          <p:cNvSpPr/>
          <p:nvPr/>
        </p:nvSpPr>
        <p:spPr>
          <a:xfrm>
            <a:off x="7652911" y="3749373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1">
            <a:hlinkClick action="ppaction://hlinksldjump" r:id="rId9"/>
          </p:cNvPr>
          <p:cNvSpPr/>
          <p:nvPr/>
        </p:nvSpPr>
        <p:spPr>
          <a:xfrm>
            <a:off x="7652900" y="3979680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1">
            <a:hlinkClick action="ppaction://hlinksldjump" r:id="rId10"/>
          </p:cNvPr>
          <p:cNvSpPr/>
          <p:nvPr/>
        </p:nvSpPr>
        <p:spPr>
          <a:xfrm>
            <a:off x="7652911" y="4217802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1">
            <a:hlinkClick action="ppaction://hlinksldjump" r:id="rId11"/>
          </p:cNvPr>
          <p:cNvSpPr/>
          <p:nvPr/>
        </p:nvSpPr>
        <p:spPr>
          <a:xfrm>
            <a:off x="7652911" y="4471509"/>
            <a:ext cx="335100" cy="1482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1">
            <a:hlinkClick action="ppaction://hlinksldjump" r:id="rId12"/>
          </p:cNvPr>
          <p:cNvSpPr/>
          <p:nvPr/>
        </p:nvSpPr>
        <p:spPr>
          <a:xfrm>
            <a:off x="8093789" y="6300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1">
            <a:hlinkClick action="ppaction://hlinksldjump" r:id="rId13"/>
          </p:cNvPr>
          <p:cNvSpPr/>
          <p:nvPr/>
        </p:nvSpPr>
        <p:spPr>
          <a:xfrm>
            <a:off x="8347500" y="67330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1">
            <a:hlinkClick action="ppaction://hlinksldjump" r:id="rId14"/>
          </p:cNvPr>
          <p:cNvSpPr/>
          <p:nvPr/>
        </p:nvSpPr>
        <p:spPr>
          <a:xfrm>
            <a:off x="647825" y="51739"/>
            <a:ext cx="1602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1">
            <a:hlinkClick action="ppaction://hlinksldjump" r:id="rId15"/>
          </p:cNvPr>
          <p:cNvSpPr/>
          <p:nvPr/>
        </p:nvSpPr>
        <p:spPr>
          <a:xfrm>
            <a:off x="7239875" y="77152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1">
            <a:hlinkClick action="ppaction://hlinksldjump" r:id="rId16"/>
          </p:cNvPr>
          <p:cNvSpPr/>
          <p:nvPr/>
        </p:nvSpPr>
        <p:spPr>
          <a:xfrm>
            <a:off x="7691874" y="760275"/>
            <a:ext cx="2460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1">
            <a:hlinkClick action="ppaction://hlinksldjump" r:id="rId17"/>
          </p:cNvPr>
          <p:cNvSpPr/>
          <p:nvPr/>
        </p:nvSpPr>
        <p:spPr>
          <a:xfrm>
            <a:off x="8109375" y="760275"/>
            <a:ext cx="2805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1">
            <a:hlinkClick action="ppaction://hlinksldjump" r:id="rId18"/>
          </p:cNvPr>
          <p:cNvSpPr/>
          <p:nvPr/>
        </p:nvSpPr>
        <p:spPr>
          <a:xfrm>
            <a:off x="71350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1">
            <a:hlinkClick action="ppaction://hlinksldjump" r:id="rId19"/>
          </p:cNvPr>
          <p:cNvSpPr/>
          <p:nvPr/>
        </p:nvSpPr>
        <p:spPr>
          <a:xfrm>
            <a:off x="2736275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1">
            <a:hlinkClick action="ppaction://hlinksldjump" r:id="rId20"/>
          </p:cNvPr>
          <p:cNvSpPr/>
          <p:nvPr/>
        </p:nvSpPr>
        <p:spPr>
          <a:xfrm>
            <a:off x="4759050" y="1711018"/>
            <a:ext cx="845100" cy="112500"/>
          </a:xfrm>
          <a:prstGeom prst="rect">
            <a:avLst/>
          </a:prstGeom>
          <a:noFill/>
          <a:ln cap="flat" cmpd="sng" w="9525">
            <a:solidFill>
              <a:srgbClr val="1A73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1">
            <a:hlinkClick action="ppaction://hlinksldjump" r:id="rId21"/>
          </p:cNvPr>
          <p:cNvSpPr/>
          <p:nvPr/>
        </p:nvSpPr>
        <p:spPr>
          <a:xfrm>
            <a:off x="917125" y="71661"/>
            <a:ext cx="680400" cy="1125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1">
            <a:hlinkClick action="ppaction://hlinksldjump" r:id="rId22"/>
          </p:cNvPr>
          <p:cNvSpPr/>
          <p:nvPr/>
        </p:nvSpPr>
        <p:spPr>
          <a:xfrm>
            <a:off x="1678675" y="316200"/>
            <a:ext cx="1057500" cy="191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1">
            <a:hlinkClick action="ppaction://hlinksldjump" r:id="rId23"/>
          </p:cNvPr>
          <p:cNvSpPr/>
          <p:nvPr/>
        </p:nvSpPr>
        <p:spPr>
          <a:xfrm>
            <a:off x="1678677" y="587726"/>
            <a:ext cx="1057500" cy="1482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1">
            <a:hlinkClick action="ppaction://hlinksldjump" r:id="rId24"/>
          </p:cNvPr>
          <p:cNvSpPr/>
          <p:nvPr/>
        </p:nvSpPr>
        <p:spPr>
          <a:xfrm>
            <a:off x="1698350" y="827555"/>
            <a:ext cx="959700" cy="233700"/>
          </a:xfrm>
          <a:prstGeom prst="rect">
            <a:avLst/>
          </a:prstGeom>
          <a:noFill/>
          <a:ln cap="flat" cmpd="sng" w="9525">
            <a:solidFill>
              <a:srgbClr val="A7A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